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50d7451.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601011dcbae.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01074412983.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0103a6029b0.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6010403d6558.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60105d6f3feb.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48596c3f.png"/>
<Relationship Id="rId3" Type="http://schemas.openxmlformats.org/officeDocument/2006/relationships/image" Target="../media/file601059f43c06.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4fb13e85.png"/>
<Relationship Id="rId3" Type="http://schemas.openxmlformats.org/officeDocument/2006/relationships/image" Target="../media/file601062514f4d.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f39442.png"/>
<Relationship Id="rId3" Type="http://schemas.openxmlformats.org/officeDocument/2006/relationships/image" Target="../media/file601059292a6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5bd81989.png"/>
<Relationship Id="rId3" Type="http://schemas.openxmlformats.org/officeDocument/2006/relationships/image" Target="../media/file60101dec2ebc.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5b4a5818.png"/>
<Relationship Id="rId3" Type="http://schemas.openxmlformats.org/officeDocument/2006/relationships/image" Target="../media/file60103932df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580e5a30.png"/>
<Relationship Id="rId3" Type="http://schemas.openxmlformats.org/officeDocument/2006/relationships/image" Target="../media/file6010660e61e8.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460b5e88.png"/>
<Relationship Id="rId3" Type="http://schemas.openxmlformats.org/officeDocument/2006/relationships/image" Target="../media/file601038c8212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601070652fe2.png"/>
<Relationship Id="rId3" Type="http://schemas.openxmlformats.org/officeDocument/2006/relationships/image" Target="../media/file6010fa96c1a.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bc76a43.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267e795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32a94af5.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6ecd3a35.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77c144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7b13c3a.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6010eae7ff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34004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11</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03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West Sussex is in the 8th decile.</a:t>
            </a:r>
          </a:p>
        </p:txBody>
      </p:sp>
      <p:graphicFrame>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18,565,456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2,995,928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12</a:t>
            </a:r>
          </a:p>
        </p:txBody>
      </p:sp>
      <p:sp>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03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13</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03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19,419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30,253.8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48,702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30,226.6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254th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28,973.4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40,533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36,037.7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44,577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30,642.6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50,606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33,262.3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35,010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31,618.3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274,052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31,586.1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2,995,928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32,503.4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18,565,456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32,830.1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p:nvSpPr>
          <p:cNvPr id="3" name="Date Placeholder 2"/>
          <p:cNvSpPr>
            <a:spLocks noGrp="1"/>
          </p:cNvSpPr>
          <p:nvPr>
            <p:ph type="dt" sz="half" idx="10"/>
          </p:nvPr>
        </p:nvSpPr>
        <p:spPr>
          <a:xfrm>
            <a:off x="7732090" y="6340045"/>
            <a:ext cx="2743200" cy="365125"/>
          </a:xfrm>
        </p:spPr>
        <p:txBody>
          <a:bodyPr/>
          <a:lstStyle/>
          <a:p>
            <a:r>
              <a:rPr/>
              <a:t>Pack date: 04 May 2022</a:t>
            </a:r>
          </a:p>
        </p:txBody>
      </p:sp>
      <p:sp>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p:nvSpPr>
          <p:cNvPr id="5" name="Text Placeholder 19"/>
          <p:cNvSpPr>
            <a:spLocks noGrp="1"/>
          </p:cNvSpPr>
          <p:nvPr>
            <p:ph type="body" sz="quarter" idx="23"/>
          </p:nvPr>
        </p:nvSpPr>
        <p:spPr>
          <a:xfrm>
            <a:off x="10702753" y="6350031"/>
            <a:ext cx="1236663" cy="365125"/>
          </a:xfrm>
        </p:spPr>
        <p:txBody>
          <a:bodyPr/>
          <a:lstStyle/>
          <a:p>
            <a:r>
              <a:rPr/>
              <a:t>Slide 14</a:t>
            </a:r>
          </a:p>
        </p:txBody>
      </p:sp>
      <p:sp>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03 May</a:t>
            </a:r>
          </a:p>
        </p:txBody>
      </p:sp>
      <p:sp>
        <p:nvSpPr>
          <p:cNvPr id="7" name="Text Placeholder 12"/>
          <p:cNvSpPr>
            <a:spLocks noGrp="1"/>
          </p:cNvSpPr>
          <p:nvPr>
            <p:ph type="body" sz="quarter" idx="20"/>
          </p:nvPr>
        </p:nvSpPr>
        <p:spPr>
          <a:xfrm>
            <a:off x="103188" y="4458958"/>
            <a:ext cx="3319462" cy="360363"/>
          </a:xfrm>
        </p:spPr>
        <p:txBody>
          <a:bodyPr/>
          <a:lstStyle/>
          <a:p>
            <a:r>
              <a:rPr/>
              <a:t>What is a decile?</a:t>
            </a:r>
          </a:p>
        </p:txBody>
      </p:sp>
      <p:sp>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28 April</a:t>
            </a:r>
          </a:p>
        </p:txBody>
      </p:sp>
      <p:graphicFrame>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201st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78,237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sp>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p:nvSpPr>
          <p:cNvPr id="5" name="Text Placeholder 13"/>
          <p:cNvSpPr>
            <a:spLocks noGrp="1"/>
          </p:cNvSpPr>
          <p:nvPr>
            <p:ph type="body" sz="quarter" idx="14"/>
          </p:nvPr>
        </p:nvSpPr>
        <p:spPr>
          <a:xfrm>
            <a:off x="260350" y="5486400"/>
            <a:ext cx="2759941" cy="419100"/>
          </a:xfrm>
        </p:spPr>
        <p:txBody>
          <a:bodyPr/>
          <a:lstStyle/>
          <a:p>
            <a:r>
              <a:rPr/>
              <a:t>Contact</a:t>
            </a:r>
          </a:p>
        </p:txBody>
      </p:sp>
      <p:sp>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10252364" y="585081"/>
            <a:ext cx="1629151" cy="700684"/>
          </a:xfrm>
        </p:spPr>
        <p:txBody>
          <a:bodyPr/>
          <a:lstStyle/>
          <a:p>
            <a:r>
              <a:rPr/>
              <a:t>Pack date: 04 May 2022</a:t>
            </a:r>
          </a:p>
        </p:txBody>
      </p:sp>
      <p:pic>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7732090" y="6173785"/>
            <a:ext cx="2743200" cy="365125"/>
          </a:xfrm>
        </p:spPr>
        <p:txBody>
          <a:bodyPr/>
          <a:lstStyle/>
          <a:p>
            <a:r>
              <a:rPr/>
              <a:t>Pack date: 04 May 2022</a:t>
            </a:r>
          </a:p>
        </p:txBody>
      </p:sp>
      <p:pic>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2022-05-04T11:28:01Z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