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46ea1e2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0fc7fc751d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fc2452317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fc181f41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fc5cb1358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fc364b1ed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3c0a2c07.png"/>
<Relationship Id="rId3" Type="http://schemas.openxmlformats.org/officeDocument/2006/relationships/image" Target="../media/file40fc20121ec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35c24e81.png"/>
<Relationship Id="rId3" Type="http://schemas.openxmlformats.org/officeDocument/2006/relationships/image" Target="../media/file40fc3dbf64b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1c104280.png"/>
<Relationship Id="rId3" Type="http://schemas.openxmlformats.org/officeDocument/2006/relationships/image" Target="../media/file40fc1db135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59fc2728.png"/>
<Relationship Id="rId3" Type="http://schemas.openxmlformats.org/officeDocument/2006/relationships/image" Target="../media/file40fc10468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141013e2.png"/>
<Relationship Id="rId3" Type="http://schemas.openxmlformats.org/officeDocument/2006/relationships/image" Target="../media/file40fc10d6aa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1a3c77e2.png"/>
<Relationship Id="rId3" Type="http://schemas.openxmlformats.org/officeDocument/2006/relationships/image" Target="../media/file40fc49b1414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119f2315.png"/>
<Relationship Id="rId3" Type="http://schemas.openxmlformats.org/officeDocument/2006/relationships/image" Target="../media/file40fc7c1858b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fc46e2829.png"/>
<Relationship Id="rId3" Type="http://schemas.openxmlformats.org/officeDocument/2006/relationships/image" Target="../media/file40fcf204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355572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642f154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11d26cc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74853a0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331b6c3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e714a7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fc322948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9,043,108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9,043,108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2021-12-09T16:59:21Z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