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14f6660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a3040d9165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303a6d7d4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3048304e0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30443c6bc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3027ba738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1929d27.png"/>
<Relationship Id="rId3" Type="http://schemas.openxmlformats.org/officeDocument/2006/relationships/image" Target="../media/filea303a33b2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21103d55.png"/>
<Relationship Id="rId3" Type="http://schemas.openxmlformats.org/officeDocument/2006/relationships/image" Target="../media/filea30552c77a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be15fd4.png"/>
<Relationship Id="rId3" Type="http://schemas.openxmlformats.org/officeDocument/2006/relationships/image" Target="../media/filea301cf6232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52a9788a.png"/>
<Relationship Id="rId3" Type="http://schemas.openxmlformats.org/officeDocument/2006/relationships/image" Target="../media/filea3051db4d9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6cb1778e.png"/>
<Relationship Id="rId3" Type="http://schemas.openxmlformats.org/officeDocument/2006/relationships/image" Target="../media/filea307c04481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676472b4.png"/>
<Relationship Id="rId3" Type="http://schemas.openxmlformats.org/officeDocument/2006/relationships/image" Target="../media/filea3036176ed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23cc1933.png"/>
<Relationship Id="rId3" Type="http://schemas.openxmlformats.org/officeDocument/2006/relationships/image" Target="../media/filea30129a6b6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046861283.png"/>
<Relationship Id="rId3" Type="http://schemas.openxmlformats.org/officeDocument/2006/relationships/image" Target="../media/filea305129e1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2fac7b2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1a4e57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3512150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45c3ba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1531571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1fe05c8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028747ea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4,118,462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4,118,462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2021-06-27T19:18:04Z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