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d0317d2af4.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0d019d45710.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0d068f97ac2.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0d01be55a5.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0d0704a2108.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0d03dda7f27.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20d04a443e23.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d01c703126.png"/>
<Relationship Id="rId3" Type="http://schemas.openxmlformats.org/officeDocument/2006/relationships/image" Target="../media/file20d053e85255.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d07bea2e18.png"/>
<Relationship Id="rId3" Type="http://schemas.openxmlformats.org/officeDocument/2006/relationships/image" Target="../media/file20d06c63843.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d0fc9e2f.png"/>
<Relationship Id="rId3" Type="http://schemas.openxmlformats.org/officeDocument/2006/relationships/image" Target="../media/file20d054f22ad2.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d07a5a7d6c.png"/>
<Relationship Id="rId3" Type="http://schemas.openxmlformats.org/officeDocument/2006/relationships/image" Target="../media/file20d051c87b50.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d0fd818f2.png"/>
<Relationship Id="rId3" Type="http://schemas.openxmlformats.org/officeDocument/2006/relationships/image" Target="../media/file20d0669d467d.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d02cc13fbd.png"/>
<Relationship Id="rId3" Type="http://schemas.openxmlformats.org/officeDocument/2006/relationships/image" Target="../media/file20d02d493bd1.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d0700b1366.png"/>
<Relationship Id="rId3" Type="http://schemas.openxmlformats.org/officeDocument/2006/relationships/image" Target="../media/file20d054981362.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d034e503f.png"/>
<Relationship Id="rId3" Type="http://schemas.openxmlformats.org/officeDocument/2006/relationships/image" Target="../media/file20d04bd460e4.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d02ef246f0.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d04c03358.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d06df7354.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d04cf4c38.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d02021452.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d01f0b643d.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d02cba24c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24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November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24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1,002.9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1,324,742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2,353.6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123,144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1,341.4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November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24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19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129,610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November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24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850.7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966.7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1,249.9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1,022.3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951.4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1,002.9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123,144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1,341.4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1,324,742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2,353.6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November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24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19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129,610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November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105 triages made. This is an increase of 13 triages compared to the previous day (92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23 November there were 604 triages to NHS Pathways for COVID-19, this is an average of 86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November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2020-11-24T22:38:23Z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