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124f21d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fc311279d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fc1daa33c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fc155b332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fc33e5b3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fc24b1622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2ebc6ab3.png"/>
<Relationship Id="rId3" Type="http://schemas.openxmlformats.org/officeDocument/2006/relationships/image" Target="../media/file2bfc7ed216d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79b318a8.png"/>
<Relationship Id="rId3" Type="http://schemas.openxmlformats.org/officeDocument/2006/relationships/image" Target="../media/file2bfc7398547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2f9a22dd.png"/>
<Relationship Id="rId3" Type="http://schemas.openxmlformats.org/officeDocument/2006/relationships/image" Target="../media/file2bfc3454571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7da588b.png"/>
<Relationship Id="rId3" Type="http://schemas.openxmlformats.org/officeDocument/2006/relationships/image" Target="../media/file2bfc12af51d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1d211a29.png"/>
<Relationship Id="rId3" Type="http://schemas.openxmlformats.org/officeDocument/2006/relationships/image" Target="../media/file2bfc2f69730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64287804.png"/>
<Relationship Id="rId3" Type="http://schemas.openxmlformats.org/officeDocument/2006/relationships/image" Target="../media/file2bfc4e5432c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31f24e51.png"/>
<Relationship Id="rId3" Type="http://schemas.openxmlformats.org/officeDocument/2006/relationships/image" Target="../media/file2bfc55987a3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fc5a3a7830.png"/>
<Relationship Id="rId3" Type="http://schemas.openxmlformats.org/officeDocument/2006/relationships/image" Target="../media/file2bfc7f17da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2b031aa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30a629e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75c420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dc06e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7f3a237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269b7e1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fc33e729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7,388,884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7,388,884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2021-10-22T19:13:41Z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