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2862763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d6417a948a8.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642c1f797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64395f366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d641122763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d643cb3446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19c056dc.png"/>
<Relationship Id="rId3" Type="http://schemas.openxmlformats.org/officeDocument/2006/relationships/image" Target="../media/filed6426014.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43cd3ac3.png"/>
<Relationship Id="rId3" Type="http://schemas.openxmlformats.org/officeDocument/2006/relationships/image" Target="../media/filed643724c3c.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b974787.png"/>
<Relationship Id="rId3" Type="http://schemas.openxmlformats.org/officeDocument/2006/relationships/image" Target="../media/filed6458802cf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640b413a.png"/>
<Relationship Id="rId3" Type="http://schemas.openxmlformats.org/officeDocument/2006/relationships/image" Target="../media/filed642cec5706.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3efb7f92.png"/>
<Relationship Id="rId3" Type="http://schemas.openxmlformats.org/officeDocument/2006/relationships/image" Target="../media/filed64632e1ac7.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de47725.png"/>
<Relationship Id="rId3" Type="http://schemas.openxmlformats.org/officeDocument/2006/relationships/image" Target="../media/filed647e043185.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6e783abe.png"/>
<Relationship Id="rId3" Type="http://schemas.openxmlformats.org/officeDocument/2006/relationships/image" Target="../media/filed645a10565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d6473542f4a.png"/>
<Relationship Id="rId3" Type="http://schemas.openxmlformats.org/officeDocument/2006/relationships/image" Target="../media/filed641c7c3ebf.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7f7cdda.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3e5611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306f398c.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7452656f.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364a73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747d200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d64548c763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6,590,514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5,629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8,995.0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8,016.8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8,484.8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9,415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8,502.9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75,917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8,749.9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906,920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9,839.4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6,590,514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11,654.3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28 September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28 September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23 September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183,613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28 September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2021-09-28T16:20:56Z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