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bc496fa89.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cbc21ac174b.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cbc2f7069c5.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cbc626f33cc.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cbc64262b1d.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cbc16aa6b68.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bc591e663.png"/>
<Relationship Id="rId3" Type="http://schemas.openxmlformats.org/officeDocument/2006/relationships/image" Target="../media/file2cbc2a321979.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bc1df16874.png"/>
<Relationship Id="rId3" Type="http://schemas.openxmlformats.org/officeDocument/2006/relationships/image" Target="../media/file2cbc17c753ce.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bc64824417.png"/>
<Relationship Id="rId3" Type="http://schemas.openxmlformats.org/officeDocument/2006/relationships/image" Target="../media/file2cbc31c75ddb.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bc3c5f4ba2.png"/>
<Relationship Id="rId3" Type="http://schemas.openxmlformats.org/officeDocument/2006/relationships/image" Target="../media/file2cbc4531d48.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bc105b1ab.png"/>
<Relationship Id="rId3" Type="http://schemas.openxmlformats.org/officeDocument/2006/relationships/image" Target="../media/file2cbc373d20b1.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bc5dfd28be.png"/>
<Relationship Id="rId3" Type="http://schemas.openxmlformats.org/officeDocument/2006/relationships/image" Target="../media/file2cbc337a158.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bc322a52a2.png"/>
<Relationship Id="rId3" Type="http://schemas.openxmlformats.org/officeDocument/2006/relationships/image" Target="../media/file2cbc3e8a5ed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bc3a857f64.png"/>
<Relationship Id="rId3" Type="http://schemas.openxmlformats.org/officeDocument/2006/relationships/image" Target="../media/file2cbc7caa2f35.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bc26f04912.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bc47e92e0c.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bc7b46a70.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bc177274e4.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bce107090.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bc60f73163.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bc6f552b7b.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01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01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44,630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5,143.9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4,196,833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574,240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6,230.0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01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26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90,149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01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4,879.5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5,379.1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4,365.1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7,461.3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4,187.7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4,883.6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5,069.2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44,630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5,143.9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574,240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6,230.0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4,196,833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01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26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90,149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July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2021-07-01T20:00:55Z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