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8d84446f95.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8d8563349ad.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8d873f22d0d.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8d82c985ffd.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8d869ff4f35.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8d8141a7285.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8d821a81113.png"/>
<Relationship Id="rId3" Type="http://schemas.openxmlformats.org/officeDocument/2006/relationships/image" Target="../media/file38d8405d26c2.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8d83420474f.png"/>
<Relationship Id="rId3" Type="http://schemas.openxmlformats.org/officeDocument/2006/relationships/image" Target="../media/file38d87d633516.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8d8252e7dc8.png"/>
<Relationship Id="rId3" Type="http://schemas.openxmlformats.org/officeDocument/2006/relationships/image" Target="../media/file38d86febb31.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8d816cf5c51.png"/>
<Relationship Id="rId3" Type="http://schemas.openxmlformats.org/officeDocument/2006/relationships/image" Target="../media/file38d83f353080.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8d827c35a.png"/>
<Relationship Id="rId3" Type="http://schemas.openxmlformats.org/officeDocument/2006/relationships/image" Target="../media/file38d81e568ac.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8d812775371.png"/>
<Relationship Id="rId3" Type="http://schemas.openxmlformats.org/officeDocument/2006/relationships/image" Target="../media/file38d8da15b35.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8d8491debe.png"/>
<Relationship Id="rId3" Type="http://schemas.openxmlformats.org/officeDocument/2006/relationships/image" Target="../media/file38d83f6b742e.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8d84b413751.png"/>
<Relationship Id="rId3" Type="http://schemas.openxmlformats.org/officeDocument/2006/relationships/image" Target="../media/file38d878304a36.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8d868755c87.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8d876453b35.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8d857d22252.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8d86d1a4f96.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8d8392658a6.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8d81feb4448.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8d81359653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29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29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29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112,614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12,979.4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8,639,754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15,278.0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1,274,383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13,826.0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29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29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24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248,888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52,791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29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29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11,997.8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21,604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13,408.4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14,315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11,781.1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17,992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15,996.6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17,209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11,829.6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20,206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13,281.0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13,587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12,270.7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112,614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12,979.4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1,274,383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13,826.0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8,639,754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15,278.0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29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29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24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248,888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52,791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November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2021-11-29T23:52:54Z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