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853cb46d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f881734573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f885fa43df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f88796b7b3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f88673415d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f8871b22d5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83f525c48.png"/>
<Relationship Id="rId3" Type="http://schemas.openxmlformats.org/officeDocument/2006/relationships/image" Target="../media/file2f884af172e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816663de1.png"/>
<Relationship Id="rId3" Type="http://schemas.openxmlformats.org/officeDocument/2006/relationships/image" Target="../media/file2f8869423a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874156464.png"/>
<Relationship Id="rId3" Type="http://schemas.openxmlformats.org/officeDocument/2006/relationships/image" Target="../media/file2f8875c761f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83c1730f3.png"/>
<Relationship Id="rId3" Type="http://schemas.openxmlformats.org/officeDocument/2006/relationships/image" Target="../media/file2f885d3d2f5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847165ba5.png"/>
<Relationship Id="rId3" Type="http://schemas.openxmlformats.org/officeDocument/2006/relationships/image" Target="../media/file2f88140578f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879fb7545.png"/>
<Relationship Id="rId3" Type="http://schemas.openxmlformats.org/officeDocument/2006/relationships/image" Target="../media/file2f8859d8111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82cf1551d.png"/>
<Relationship Id="rId3" Type="http://schemas.openxmlformats.org/officeDocument/2006/relationships/image" Target="../media/file2f8811df48a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8729f4d6d.png"/>
<Relationship Id="rId3" Type="http://schemas.openxmlformats.org/officeDocument/2006/relationships/image" Target="../media/file2f8833e23c3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8328864e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87a41495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845f0420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853a2404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8763b151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82ad77f6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8725c79b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30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76,659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8,835.4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6,646,963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11,754.1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915,572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30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30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8,900.6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8,569.0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8,565.2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76,659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8,835.4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915,572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6,646,963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11,754.1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30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2021-09-30T17:26:24Z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