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5cde7750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5c64a534c2.png"/>
<Relationship Id="rId3" Type="http://schemas.openxmlformats.org/officeDocument/2006/relationships/image" Target="../media/file375c4b4517d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5cec56c0.png"/>
<Relationship Id="rId3" Type="http://schemas.openxmlformats.org/officeDocument/2006/relationships/image" Target="../media/file375c77881b2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5c2c2d3b94.png"/>
<Relationship Id="rId3" Type="http://schemas.openxmlformats.org/officeDocument/2006/relationships/image" Target="../media/file375c48fd1ca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5c26194db8.png"/>
<Relationship Id="rId3" Type="http://schemas.openxmlformats.org/officeDocument/2006/relationships/image" Target="../media/file375c254556b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5c33c040ae.png"/>
<Relationship Id="rId3" Type="http://schemas.openxmlformats.org/officeDocument/2006/relationships/image" Target="../media/file375c777f6ac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5c724e87e.png"/>
<Relationship Id="rId3" Type="http://schemas.openxmlformats.org/officeDocument/2006/relationships/image" Target="../media/file375c5cdb191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5c1e273227.png"/>
<Relationship Id="rId3" Type="http://schemas.openxmlformats.org/officeDocument/2006/relationships/image" Target="../media/file375c6da46fb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5c436f6593.png"/>
<Relationship Id="rId3" Type="http://schemas.openxmlformats.org/officeDocument/2006/relationships/image" Target="../media/file375c5e33684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5c65c0729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5c28b43ee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5cf07281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5c96475e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5c595312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5c3e78f3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5c6903424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2020-12-09T11:22:51Z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