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745bb41b7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1743b6f164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174e624eb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1742ebf434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17448d275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174133233f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7474d54e7d.png"/>
<Relationship Id="rId3" Type="http://schemas.openxmlformats.org/officeDocument/2006/relationships/image" Target="../media/file2174176b48c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7443624e1f.png"/>
<Relationship Id="rId3" Type="http://schemas.openxmlformats.org/officeDocument/2006/relationships/image" Target="../media/file2174217f3fa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7474b09fc.png"/>
<Relationship Id="rId3" Type="http://schemas.openxmlformats.org/officeDocument/2006/relationships/image" Target="../media/file21744e872bf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7450c8683c.png"/>
<Relationship Id="rId3" Type="http://schemas.openxmlformats.org/officeDocument/2006/relationships/image" Target="../media/file2174449b3fa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7447d07498.png"/>
<Relationship Id="rId3" Type="http://schemas.openxmlformats.org/officeDocument/2006/relationships/image" Target="../media/file2174548496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744b087edb.png"/>
<Relationship Id="rId3" Type="http://schemas.openxmlformats.org/officeDocument/2006/relationships/image" Target="../media/file21745d47614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74302d51ee.png"/>
<Relationship Id="rId3" Type="http://schemas.openxmlformats.org/officeDocument/2006/relationships/image" Target="../media/file217422532a9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74673b4b67.png"/>
<Relationship Id="rId3" Type="http://schemas.openxmlformats.org/officeDocument/2006/relationships/image" Target="../media/file21743c6968f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745adb7fe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74356867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744502570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74989535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7471072d3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742f67ae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741ca06b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4,282,762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584,107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584,107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4,282,762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05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2021-07-06T10:15:45Z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