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b916be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b81dc45b7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b82d89215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b86c306d8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b852ca410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b874f2235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fd36a7d.png"/>
<Relationship Id="rId3" Type="http://schemas.openxmlformats.org/officeDocument/2006/relationships/image" Target="../media/file21b8709b8d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781b6c76.png"/>
<Relationship Id="rId3" Type="http://schemas.openxmlformats.org/officeDocument/2006/relationships/image" Target="../media/file21b81c284a0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137b229f.png"/>
<Relationship Id="rId3" Type="http://schemas.openxmlformats.org/officeDocument/2006/relationships/image" Target="../media/file21b84274289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2582544.png"/>
<Relationship Id="rId3" Type="http://schemas.openxmlformats.org/officeDocument/2006/relationships/image" Target="../media/file21b8deb5cd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7347779d.png"/>
<Relationship Id="rId3" Type="http://schemas.openxmlformats.org/officeDocument/2006/relationships/image" Target="../media/file21b85773472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488e4b9a.png"/>
<Relationship Id="rId3" Type="http://schemas.openxmlformats.org/officeDocument/2006/relationships/image" Target="../media/file21b82c663a3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6d32907.png"/>
<Relationship Id="rId3" Type="http://schemas.openxmlformats.org/officeDocument/2006/relationships/image" Target="../media/file21b87d4f538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b87ee377dc.png"/>
<Relationship Id="rId3" Type="http://schemas.openxmlformats.org/officeDocument/2006/relationships/image" Target="../media/file21b8546a4d8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a662fe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68704a2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25f07e4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647b9c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43d575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70374e6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b8fc5137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3,741,067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527,725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5,748.6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3,741,067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2021-03-17T19:10:06Z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