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6444ea535a.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46446a34149.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6444a05481.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6449eb55f.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64592a7363.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6410c19c2.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46471d72193.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641b536a0f.png"/>
<Relationship Id="rId3" Type="http://schemas.openxmlformats.org/officeDocument/2006/relationships/image" Target="../media/file464d1f693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6434101024.png"/>
<Relationship Id="rId3" Type="http://schemas.openxmlformats.org/officeDocument/2006/relationships/image" Target="../media/file46410f82f69.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6431c92144.png"/>
<Relationship Id="rId3" Type="http://schemas.openxmlformats.org/officeDocument/2006/relationships/image" Target="../media/file46427112eb3.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647d4e1659.png"/>
<Relationship Id="rId3" Type="http://schemas.openxmlformats.org/officeDocument/2006/relationships/image" Target="../media/file4644baf357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645a6841c2.png"/>
<Relationship Id="rId3" Type="http://schemas.openxmlformats.org/officeDocument/2006/relationships/image" Target="../media/file46450325192.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64d1875ba.png"/>
<Relationship Id="rId3" Type="http://schemas.openxmlformats.org/officeDocument/2006/relationships/image" Target="../media/file4643e2c13be.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64574a33f1.png"/>
<Relationship Id="rId3" Type="http://schemas.openxmlformats.org/officeDocument/2006/relationships/image" Target="../media/file46420633721.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641a2d2a0.png"/>
<Relationship Id="rId3" Type="http://schemas.openxmlformats.org/officeDocument/2006/relationships/image" Target="../media/file4647f144988.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6454e7306a.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64bdf4fbc.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64d81529b.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64324fb33.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642684190c.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645bfe6e3e.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647f227a5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03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03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19,765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2,287.7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2,286,803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4,062.8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305,412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3,326.9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03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29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268,433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52,756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03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2,097.9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2,180.9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3,038.9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2,088.4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2,018.6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19,765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2,287.7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305,412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3,326.9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2,286,803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4,062.8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03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29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268,433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52,756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January 2021</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199 triages made. This is an decrease of 15 triages compared to the previous day (214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30 December there were 1,149 triages to NHS Pathways for COVID-19, this is an average of 164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January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2021-01-03T19:56:49Z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