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e8691441e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2e8e1536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2e813c139a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2e837e498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2e83f72df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2e862657dc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e876eb640a.png"/>
<Relationship Id="rId3" Type="http://schemas.openxmlformats.org/officeDocument/2006/relationships/image" Target="../media/file22e827712f5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e8581943a3.png"/>
<Relationship Id="rId3" Type="http://schemas.openxmlformats.org/officeDocument/2006/relationships/image" Target="../media/file22e817ca26c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e857e356f6.png"/>
<Relationship Id="rId3" Type="http://schemas.openxmlformats.org/officeDocument/2006/relationships/image" Target="../media/file22e83d7c6756.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e8cde7d19.png"/>
<Relationship Id="rId3" Type="http://schemas.openxmlformats.org/officeDocument/2006/relationships/image" Target="../media/file22e83e565c0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e815ca3ef.png"/>
<Relationship Id="rId3" Type="http://schemas.openxmlformats.org/officeDocument/2006/relationships/image" Target="../media/file22e837832e82.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e87f5f465.png"/>
<Relationship Id="rId3" Type="http://schemas.openxmlformats.org/officeDocument/2006/relationships/image" Target="../media/file22e839b967a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e85d72198c.png"/>
<Relationship Id="rId3" Type="http://schemas.openxmlformats.org/officeDocument/2006/relationships/image" Target="../media/file22e823ce3d1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e837404802.png"/>
<Relationship Id="rId3" Type="http://schemas.openxmlformats.org/officeDocument/2006/relationships/image" Target="../media/file22e846b51c9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e85586179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e83e60514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e87e9dd6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e855d75da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e85f5639d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e87f2f567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e820ee5ca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15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15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62,103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7,157.7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5,475,833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743,558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15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15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7,476.3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6,325.5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9,746.3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5,869.8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6,945.5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6,987.5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62,103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7,157.7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743,558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5,475,833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15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2021-08-15T19:40:21Z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