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843bd272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c844d1636a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c841291475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c8421392ca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c842c3e479a.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c846abd2f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8417325b01.png"/>
<Relationship Id="rId3" Type="http://schemas.openxmlformats.org/officeDocument/2006/relationships/image" Target="../media/file1c8441f21c9a.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8464162f0a.png"/>
<Relationship Id="rId3" Type="http://schemas.openxmlformats.org/officeDocument/2006/relationships/image" Target="../media/file1c8414f97d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84649e401a.png"/>
<Relationship Id="rId3" Type="http://schemas.openxmlformats.org/officeDocument/2006/relationships/image" Target="../media/file1c844ba24bd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84539a5a83.png"/>
<Relationship Id="rId3" Type="http://schemas.openxmlformats.org/officeDocument/2006/relationships/image" Target="../media/file1c84124d756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84357745a4.png"/>
<Relationship Id="rId3" Type="http://schemas.openxmlformats.org/officeDocument/2006/relationships/image" Target="../media/file1c84778f573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844d9b73a8.png"/>
<Relationship Id="rId3" Type="http://schemas.openxmlformats.org/officeDocument/2006/relationships/image" Target="../media/file1c845c12939.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84ed44edb.png"/>
<Relationship Id="rId3" Type="http://schemas.openxmlformats.org/officeDocument/2006/relationships/image" Target="../media/file1c8468ce203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844fb541b7.png"/>
<Relationship Id="rId3" Type="http://schemas.openxmlformats.org/officeDocument/2006/relationships/image" Target="../media/file1c84716317d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841caa457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843b49523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842220740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8418f1798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8414b91a7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8439707f2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844108120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10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2,664,129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4,733.1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372,951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10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366,346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66,568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10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2,685.8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3,208.1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2,833.5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372,951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2,664,129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4,733.1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10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366,346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66,568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2021-01-10T23:42:01Z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