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2c169919e1.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c2c458a6516.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c2c17eb470a.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c2c7b1613a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c2c2ba5198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c2c189b744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2c2c1a302fa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2c12ac5593.png"/>
<Relationship Id="rId3" Type="http://schemas.openxmlformats.org/officeDocument/2006/relationships/image" Target="../media/file2c2c524e504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2c7b6e101e.png"/>
<Relationship Id="rId3" Type="http://schemas.openxmlformats.org/officeDocument/2006/relationships/image" Target="../media/file2c2c7f31694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2c51937037.png"/>
<Relationship Id="rId3" Type="http://schemas.openxmlformats.org/officeDocument/2006/relationships/image" Target="../media/file2c2c6ca9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2c2c244b59.png"/>
<Relationship Id="rId3" Type="http://schemas.openxmlformats.org/officeDocument/2006/relationships/image" Target="../media/file2c2c5a3d785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2c79c333a6.png"/>
<Relationship Id="rId3" Type="http://schemas.openxmlformats.org/officeDocument/2006/relationships/image" Target="../media/file2c2c7a1119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2c2101234c.png"/>
<Relationship Id="rId3" Type="http://schemas.openxmlformats.org/officeDocument/2006/relationships/image" Target="../media/file2c2c68e956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2c6ccefdf.png"/>
<Relationship Id="rId3" Type="http://schemas.openxmlformats.org/officeDocument/2006/relationships/image" Target="../media/file2c2c45e043e0.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2c196d2985.png"/>
<Relationship Id="rId3" Type="http://schemas.openxmlformats.org/officeDocument/2006/relationships/image" Target="../media/file2c2c7d5a1f2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2c532150b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2c4efc39b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2c5aef262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2c46667d2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2c77337d2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2ce655a0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2c75c439b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29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1,390,923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2,471.1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29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29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1,390,923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2,471.1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29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November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60 triages made. This is an decrease of 14 triages compared to the previous day (74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26 November there were 540 triages to NHS Pathways for COVID-19, this is an average of 77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2020-11-30T08:46:02Z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