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14565d79d1.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91416801f58.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9146a395a04.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9143a724595.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9146133317b.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9145a3037f3.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141f4f2443.png"/>
<Relationship Id="rId3" Type="http://schemas.openxmlformats.org/officeDocument/2006/relationships/image" Target="../media/file91463575d81.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141f5b3ae8.png"/>
<Relationship Id="rId3" Type="http://schemas.openxmlformats.org/officeDocument/2006/relationships/image" Target="../media/file9142c2170a.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1446a6a55.png"/>
<Relationship Id="rId3" Type="http://schemas.openxmlformats.org/officeDocument/2006/relationships/image" Target="../media/file9146567102c.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1429b83757.png"/>
<Relationship Id="rId3" Type="http://schemas.openxmlformats.org/officeDocument/2006/relationships/image" Target="../media/file91468134ade.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144c17145f.png"/>
<Relationship Id="rId3" Type="http://schemas.openxmlformats.org/officeDocument/2006/relationships/image" Target="../media/file9141d4034de.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147cc25ec2.png"/>
<Relationship Id="rId3" Type="http://schemas.openxmlformats.org/officeDocument/2006/relationships/image" Target="../media/file914e3556da.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14c717532.png"/>
<Relationship Id="rId3" Type="http://schemas.openxmlformats.org/officeDocument/2006/relationships/image" Target="../media/file91412601d74.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14497153dc.png"/>
<Relationship Id="rId3" Type="http://schemas.openxmlformats.org/officeDocument/2006/relationships/image" Target="../media/file9141b097ce3.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14652d57d6.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1440866842.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1411061992.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145f0c51fc.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1469bc2ebc.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1470a36c05.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14425b5ca0.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24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24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181,007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20,862.1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13,558,510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23,976.1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2,056,258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22,308.8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24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19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557,007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91,484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24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19,706.5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32,208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19,989.7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22,837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18,794.6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28,933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25,724.2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28,190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19,378.0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33,953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22,316.7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22,237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20,082.7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181,007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20,862.1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2,056,258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22,308.8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13,558,510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23,976.1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24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19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1,035.9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1,035.9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557,007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91,484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January 2022</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2022-01-24T17:02:25Z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