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a03fad495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8a05195285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8a02ec7406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8a05d703d7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8a038b320f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8a0664a654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8a06e995d8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a0418327f1.png"/>
<Relationship Id="rId3" Type="http://schemas.openxmlformats.org/officeDocument/2006/relationships/image" Target="../media/file8a077d35ba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a07b511a75.png"/>
<Relationship Id="rId3" Type="http://schemas.openxmlformats.org/officeDocument/2006/relationships/image" Target="../media/file8a057293b1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a06c6660f2.png"/>
<Relationship Id="rId3" Type="http://schemas.openxmlformats.org/officeDocument/2006/relationships/image" Target="../media/file8a072835359.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a064fb12b2.png"/>
<Relationship Id="rId3" Type="http://schemas.openxmlformats.org/officeDocument/2006/relationships/image" Target="../media/file8a01e34494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a07fbf185e.png"/>
<Relationship Id="rId3" Type="http://schemas.openxmlformats.org/officeDocument/2006/relationships/image" Target="../media/file8a04ec4463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a01a145cbf.png"/>
<Relationship Id="rId3" Type="http://schemas.openxmlformats.org/officeDocument/2006/relationships/image" Target="../media/file8a01bb81b8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a06c855fd.png"/>
<Relationship Id="rId3" Type="http://schemas.openxmlformats.org/officeDocument/2006/relationships/image" Target="../media/file8a014d941e5.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8a0401b5cd.png"/>
<Relationship Id="rId3" Type="http://schemas.openxmlformats.org/officeDocument/2006/relationships/image" Target="../media/file8a04206762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a01810367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a04475fc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a0579179e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a0781b4e2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a04bb5224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a078595ff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8a03b033f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1,664,511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2,002.0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1,664,511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125 triages made. This is an increase of 16 triages compared to the previous day (109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16 December there were 686 triages to NHS Pathways for COVID-19, this is an average of 98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2020-12-17T16:59:18Z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