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c1ab817e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9c5c8248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9c50f5e6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9c567f2f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9c69aa545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9c447c601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c3e8d5a03.png"/>
<Relationship Id="rId3" Type="http://schemas.openxmlformats.org/officeDocument/2006/relationships/image" Target="../media/file259c51fb3fc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c2572865.png"/>
<Relationship Id="rId3" Type="http://schemas.openxmlformats.org/officeDocument/2006/relationships/image" Target="../media/file259c174024b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c19061458.png"/>
<Relationship Id="rId3" Type="http://schemas.openxmlformats.org/officeDocument/2006/relationships/image" Target="../media/file259c7019147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c2ef63ee9.png"/>
<Relationship Id="rId3" Type="http://schemas.openxmlformats.org/officeDocument/2006/relationships/image" Target="../media/file259c8ed751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c32b74d5.png"/>
<Relationship Id="rId3" Type="http://schemas.openxmlformats.org/officeDocument/2006/relationships/image" Target="../media/file259ca7e2fd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c6f64342e.png"/>
<Relationship Id="rId3" Type="http://schemas.openxmlformats.org/officeDocument/2006/relationships/image" Target="../media/file259c190b59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c7bf73042.png"/>
<Relationship Id="rId3" Type="http://schemas.openxmlformats.org/officeDocument/2006/relationships/image" Target="../media/file259c42ee19f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c55c02522.png"/>
<Relationship Id="rId3" Type="http://schemas.openxmlformats.org/officeDocument/2006/relationships/image" Target="../media/file259c55296e6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c53751a6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c302d61e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c5b333a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c1191570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c7d4067b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c19fd51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c60c15ba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3,828,666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3,828,666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2021-04-15T19:39:33Z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