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c315f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201a5e508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2054195b7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20615270d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2058913b2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206566a8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523331e5.png"/>
<Relationship Id="rId3" Type="http://schemas.openxmlformats.org/officeDocument/2006/relationships/image" Target="../media/file2b201a4826d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78ca356b.png"/>
<Relationship Id="rId3" Type="http://schemas.openxmlformats.org/officeDocument/2006/relationships/image" Target="../media/file2b206dc95e6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461d4f4.png"/>
<Relationship Id="rId3" Type="http://schemas.openxmlformats.org/officeDocument/2006/relationships/image" Target="../media/file2b2079f0617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189226db.png"/>
<Relationship Id="rId3" Type="http://schemas.openxmlformats.org/officeDocument/2006/relationships/image" Target="../media/file2b206d68407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12734e47.png"/>
<Relationship Id="rId3" Type="http://schemas.openxmlformats.org/officeDocument/2006/relationships/image" Target="../media/file2b201ec74e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579f36c9.png"/>
<Relationship Id="rId3" Type="http://schemas.openxmlformats.org/officeDocument/2006/relationships/image" Target="../media/file2b204989429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6fa92fd0.png"/>
<Relationship Id="rId3" Type="http://schemas.openxmlformats.org/officeDocument/2006/relationships/image" Target="../media/file2b20726d6b2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205100bc9.png"/>
<Relationship Id="rId3" Type="http://schemas.openxmlformats.org/officeDocument/2006/relationships/image" Target="../media/file2b2035f7b5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58f3f1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fce5c0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4923c0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2f94bb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2c74363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dfd667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2030fa5b8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3,887,954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2021-05-19T19:37:08Z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