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cdc7c29175c.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cdc7520da1.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cdc212b48c3.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cdc5c4c55f1.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cdc33cc2356.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cdc467835f1.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cdce0878d5.png"/>
<Relationship Id="rId3" Type="http://schemas.openxmlformats.org/officeDocument/2006/relationships/image" Target="../media/file1cdc28a4d28.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cdc44f52d8c.png"/>
<Relationship Id="rId3" Type="http://schemas.openxmlformats.org/officeDocument/2006/relationships/image" Target="../media/file1cdc3f5344e0.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cdc658799f.png"/>
<Relationship Id="rId3" Type="http://schemas.openxmlformats.org/officeDocument/2006/relationships/image" Target="../media/file1cdc56547813.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cdc24239ec.png"/>
<Relationship Id="rId3" Type="http://schemas.openxmlformats.org/officeDocument/2006/relationships/image" Target="../media/file1cdc133755a5.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cdc447c5fc3.png"/>
<Relationship Id="rId3" Type="http://schemas.openxmlformats.org/officeDocument/2006/relationships/image" Target="../media/file1cdc7a2c661f.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cdc38de344a.png"/>
<Relationship Id="rId3" Type="http://schemas.openxmlformats.org/officeDocument/2006/relationships/image" Target="../media/file1cdc65e829e1.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cdc17f66fc5.png"/>
<Relationship Id="rId3" Type="http://schemas.openxmlformats.org/officeDocument/2006/relationships/image" Target="../media/file1cdc7b203a2a.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cdc69ef7574.png"/>
<Relationship Id="rId3" Type="http://schemas.openxmlformats.org/officeDocument/2006/relationships/image" Target="../media/file1cdc6acb5bcd.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cdc71403790.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cdc40b839.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cdc62e975e8.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cdcc572971.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cdc1b2251e0.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cdc5a88a7b.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cdc36bf71ff.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07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07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07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40,547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4,693.0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3,694,339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6,563.4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522,850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5,695.5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07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07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02 March</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39,371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07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07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4,393.4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7,948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4,944.1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3,901.6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7,705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6,854.4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3,848.6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6,679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4,422.5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4,639.6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40,547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4,693.0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522,850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5,695.5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3,694,339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6,563.4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07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07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02 March</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39,371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March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2021-03-07T17:12:40Z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