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e02b662bf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e02218397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e037bf545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e09953d1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e079261e7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e041ce13e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e020ec2fb9.png"/>
<Relationship Id="rId3" Type="http://schemas.openxmlformats.org/officeDocument/2006/relationships/image" Target="../media/file25e05656a9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e01b45c01.png"/>
<Relationship Id="rId3" Type="http://schemas.openxmlformats.org/officeDocument/2006/relationships/image" Target="../media/file25e05165f6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e04013255.png"/>
<Relationship Id="rId3" Type="http://schemas.openxmlformats.org/officeDocument/2006/relationships/image" Target="../media/file25e0181d84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e06a2c4b3e.png"/>
<Relationship Id="rId3" Type="http://schemas.openxmlformats.org/officeDocument/2006/relationships/image" Target="../media/file25e0430e304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e0250c55e9.png"/>
<Relationship Id="rId3" Type="http://schemas.openxmlformats.org/officeDocument/2006/relationships/image" Target="../media/file25e07bf1a8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e02a8e3a59.png"/>
<Relationship Id="rId3" Type="http://schemas.openxmlformats.org/officeDocument/2006/relationships/image" Target="../media/file25e01dcb27c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e0363e2d44.png"/>
<Relationship Id="rId3" Type="http://schemas.openxmlformats.org/officeDocument/2006/relationships/image" Target="../media/file25e0153038d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e04a4529e.png"/>
<Relationship Id="rId3" Type="http://schemas.openxmlformats.org/officeDocument/2006/relationships/image" Target="../media/file25e03dfc36e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e01e93345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e0111968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e0772e13c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e049604ce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e04b0c6cf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e07f9859d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e068f234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3,698,242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523,263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523,263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3,698,242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2021-03-09T10:45:01Z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