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86b64636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881b693db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884cb481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8858ea248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886e7c502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885ca5773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8523f6ce.png"/>
<Relationship Id="rId3" Type="http://schemas.openxmlformats.org/officeDocument/2006/relationships/image" Target="../media/file378835838c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867d11d5f.png"/>
<Relationship Id="rId3" Type="http://schemas.openxmlformats.org/officeDocument/2006/relationships/image" Target="../media/file37881bab31b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85f562b4.png"/>
<Relationship Id="rId3" Type="http://schemas.openxmlformats.org/officeDocument/2006/relationships/image" Target="../media/file37881a5b148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852886a6d.png"/>
<Relationship Id="rId3" Type="http://schemas.openxmlformats.org/officeDocument/2006/relationships/image" Target="../media/file37886868356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8c7a5893.png"/>
<Relationship Id="rId3" Type="http://schemas.openxmlformats.org/officeDocument/2006/relationships/image" Target="../media/file3788623227c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860de67fd.png"/>
<Relationship Id="rId3" Type="http://schemas.openxmlformats.org/officeDocument/2006/relationships/image" Target="../media/file378868f5e2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8290b457c.png"/>
<Relationship Id="rId3" Type="http://schemas.openxmlformats.org/officeDocument/2006/relationships/image" Target="../media/file3788458fb5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883d80782e.png"/>
<Relationship Id="rId3" Type="http://schemas.openxmlformats.org/officeDocument/2006/relationships/image" Target="../media/file37882925119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826e4463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85eb7670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865c62e7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88d162f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85fda6dd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837db787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8820f94ec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3,897,815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3,897,815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2021-05-24T19:03:02Z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