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607bf450e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f6054ba4b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f60143e7584.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f6048a236f4.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f603f72147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f6076cb8d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f605b5e1f7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60f2c6986.png"/>
<Relationship Id="rId3" Type="http://schemas.openxmlformats.org/officeDocument/2006/relationships/image" Target="../media/file2f6070386d54.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604ef2d94.png"/>
<Relationship Id="rId3" Type="http://schemas.openxmlformats.org/officeDocument/2006/relationships/image" Target="../media/file2f605bc1406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60650f48c4.png"/>
<Relationship Id="rId3" Type="http://schemas.openxmlformats.org/officeDocument/2006/relationships/image" Target="../media/file2f6027e1798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60276bc7.png"/>
<Relationship Id="rId3" Type="http://schemas.openxmlformats.org/officeDocument/2006/relationships/image" Target="../media/file2f60722d668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6059a01497.png"/>
<Relationship Id="rId3" Type="http://schemas.openxmlformats.org/officeDocument/2006/relationships/image" Target="../media/file2f60420531f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60c9f6817.png"/>
<Relationship Id="rId3" Type="http://schemas.openxmlformats.org/officeDocument/2006/relationships/image" Target="../media/file2f6021b067b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6076461e60.png"/>
<Relationship Id="rId3" Type="http://schemas.openxmlformats.org/officeDocument/2006/relationships/image" Target="../media/file2f6038ed59fa.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605b224ad.png"/>
<Relationship Id="rId3" Type="http://schemas.openxmlformats.org/officeDocument/2006/relationships/image" Target="../media/file2f6032775a0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60378a407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60b4e639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607a39196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60a5554e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601ac83b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6035287ce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60534475f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lowest 10% of local authorities.</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1,602,174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1,513.2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1,463.4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1,868.4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1,602,174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December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14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December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83 triages made. This is an decrease of 17 triages compared to the previous day (100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14 December there were 585 triages to NHS Pathways for COVID-19, this is an average of 84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December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2020-12-15T12:25:29Z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