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1341195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8c15e3275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8c95c777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8c78c64d3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8cbb935d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8c141b7d1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41df6310.png"/>
<Relationship Id="rId3" Type="http://schemas.openxmlformats.org/officeDocument/2006/relationships/image" Target="../media/file238ce121b0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13d107e.png"/>
<Relationship Id="rId3" Type="http://schemas.openxmlformats.org/officeDocument/2006/relationships/image" Target="../media/file238c11cd16e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73ea7579.png"/>
<Relationship Id="rId3" Type="http://schemas.openxmlformats.org/officeDocument/2006/relationships/image" Target="../media/file238c68ff778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3ba43068.png"/>
<Relationship Id="rId3" Type="http://schemas.openxmlformats.org/officeDocument/2006/relationships/image" Target="../media/file238c6f96463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541c3e7b.png"/>
<Relationship Id="rId3" Type="http://schemas.openxmlformats.org/officeDocument/2006/relationships/image" Target="../media/file238c2b4d273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3cc4533e.png"/>
<Relationship Id="rId3" Type="http://schemas.openxmlformats.org/officeDocument/2006/relationships/image" Target="../media/file238c348962f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20bb6cc6.png"/>
<Relationship Id="rId3" Type="http://schemas.openxmlformats.org/officeDocument/2006/relationships/image" Target="../media/file238c642692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7795648.png"/>
<Relationship Id="rId3" Type="http://schemas.openxmlformats.org/officeDocument/2006/relationships/image" Target="../media/file238c5dee49d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283779a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c92396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7e6472c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70d9451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bca31a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6c1c34c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28960a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3,668,620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3,668,620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2021-03-02T16:43:23Z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