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b60647d22d7.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b6065f191d.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b6048fc78e6.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b6067c44bbd.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b607366649f.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b60619d686c.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b60552d13f9.png"/>
<Relationship Id="rId3" Type="http://schemas.openxmlformats.org/officeDocument/2006/relationships/image" Target="../media/file1b6066dd15cf.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b60f725840.png"/>
<Relationship Id="rId3" Type="http://schemas.openxmlformats.org/officeDocument/2006/relationships/image" Target="../media/file1b6053bd26aa.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b604ef84861.png"/>
<Relationship Id="rId3" Type="http://schemas.openxmlformats.org/officeDocument/2006/relationships/image" Target="../media/file1b60792e4ac7.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b6043e77b76.png"/>
<Relationship Id="rId3" Type="http://schemas.openxmlformats.org/officeDocument/2006/relationships/image" Target="../media/file1b6052d1174.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b606aa1590d.png"/>
<Relationship Id="rId3" Type="http://schemas.openxmlformats.org/officeDocument/2006/relationships/image" Target="../media/file1b6051e74ecd.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b60236f476b.png"/>
<Relationship Id="rId3" Type="http://schemas.openxmlformats.org/officeDocument/2006/relationships/image" Target="../media/file1b6063a75125.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b6055572cc8.png"/>
<Relationship Id="rId3" Type="http://schemas.openxmlformats.org/officeDocument/2006/relationships/image" Target="../media/file1b602e5f2574.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b6086d7f59.png"/>
<Relationship Id="rId3" Type="http://schemas.openxmlformats.org/officeDocument/2006/relationships/image" Target="../media/file1b6070bf5718.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b60492c417a.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b6010de1a0c.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b601694e20.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b606d524118.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b608fdef9.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b605d802fe0.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b6063174b1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25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25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25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41,801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4,838.2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3,848,742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6,837.7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538,809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5,869.3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25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25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20 April</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13,746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25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25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4,500.7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8,244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5,128.2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4,039.5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7,064.4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3,956.4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4,518.5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4,807.8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41,801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4,838.2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538,809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5,869.3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3,848,742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6,837.7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25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25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20 April</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13,746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April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2021-04-25T18:39:54Z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