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386230a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40787013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40caa6d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406ac7504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4013dad4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402b5b2ae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f4016139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7bdf82.png"/>
<Relationship Id="rId3" Type="http://schemas.openxmlformats.org/officeDocument/2006/relationships/image" Target="../media/file1f40b47624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3eb752ce.png"/>
<Relationship Id="rId3" Type="http://schemas.openxmlformats.org/officeDocument/2006/relationships/image" Target="../media/file1f4042d8208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3faa3cfa.png"/>
<Relationship Id="rId3" Type="http://schemas.openxmlformats.org/officeDocument/2006/relationships/image" Target="../media/file1f405eb03bb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2c7c21c7.png"/>
<Relationship Id="rId3" Type="http://schemas.openxmlformats.org/officeDocument/2006/relationships/image" Target="../media/file1f402dd25de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68a07e24.png"/>
<Relationship Id="rId3" Type="http://schemas.openxmlformats.org/officeDocument/2006/relationships/image" Target="../media/file1f401d7c36a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6df7b2.png"/>
<Relationship Id="rId3" Type="http://schemas.openxmlformats.org/officeDocument/2006/relationships/image" Target="../media/file1f404ad9710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1138e7d.png"/>
<Relationship Id="rId3" Type="http://schemas.openxmlformats.org/officeDocument/2006/relationships/image" Target="../media/file1f40597c3e4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055ea6e7d.png"/>
<Relationship Id="rId3" Type="http://schemas.openxmlformats.org/officeDocument/2006/relationships/image" Target="../media/file1f4023f64e0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519112c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7889130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47ad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433561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6cf75d3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20b696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06f7b574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1,839,170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1,839,170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165 triages made. This is an decrease of 9 triages compared to the previous day (174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22 December there were 964 triages to NHS Pathways for COVID-19, this is an average of 138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2020-12-23T18:39:59Z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