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c0276e7b4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7c048e50c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7c05d5be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7c02a4e9e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7c0709e267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7c07b9e25d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c03a516aab.png"/>
<Relationship Id="rId3" Type="http://schemas.openxmlformats.org/officeDocument/2006/relationships/image" Target="../media/file7c0420d1c7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c05dfe68fb.png"/>
<Relationship Id="rId3" Type="http://schemas.openxmlformats.org/officeDocument/2006/relationships/image" Target="../media/file7c06ca417c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c04b1735b7.png"/>
<Relationship Id="rId3" Type="http://schemas.openxmlformats.org/officeDocument/2006/relationships/image" Target="../media/file7c064f95e6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c047561f69.png"/>
<Relationship Id="rId3" Type="http://schemas.openxmlformats.org/officeDocument/2006/relationships/image" Target="../media/file7c03ddf33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c07ba627f8.png"/>
<Relationship Id="rId3" Type="http://schemas.openxmlformats.org/officeDocument/2006/relationships/image" Target="../media/file7c064e733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c04aef6a91.png"/>
<Relationship Id="rId3" Type="http://schemas.openxmlformats.org/officeDocument/2006/relationships/image" Target="../media/file7c062e53a0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c01a312d20.png"/>
<Relationship Id="rId3" Type="http://schemas.openxmlformats.org/officeDocument/2006/relationships/image" Target="../media/file7c02e3c2b6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c0302c7097.png"/>
<Relationship Id="rId3" Type="http://schemas.openxmlformats.org/officeDocument/2006/relationships/image" Target="../media/file7c06f4de7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c07b95b9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c05d1703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c0268f6cf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c02f5b210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c06d92a4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c03d556e5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c0f1861f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30,669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3,549.7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2,958,104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421,975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4,596.6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3,606.8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3,468.4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30,669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3,549.7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421,975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4,596.6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2,958,104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2021-01-17T18:31:38Z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