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9c01fcf40f2.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file39c0fad77f9.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39c0b2b263c.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39c0421f673a.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39c03c21406d.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39c064f595.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9c075c23a3a.png"/>
<Relationship Id="rId3" Type="http://schemas.openxmlformats.org/officeDocument/2006/relationships/image" Target="../media/file39c044363b90.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9c031ea34cb.png"/>
<Relationship Id="rId3" Type="http://schemas.openxmlformats.org/officeDocument/2006/relationships/image" Target="../media/file39c0595b3115.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9c0553a3f56.png"/>
<Relationship Id="rId3" Type="http://schemas.openxmlformats.org/officeDocument/2006/relationships/image" Target="../media/file39c0ed7251a.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9c0636c944.png"/>
<Relationship Id="rId3" Type="http://schemas.openxmlformats.org/officeDocument/2006/relationships/image" Target="../media/file39c0339d443b.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9c04b2a1dc7.png"/>
<Relationship Id="rId3" Type="http://schemas.openxmlformats.org/officeDocument/2006/relationships/image" Target="../media/file39c0617a3863.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9c079645840.png"/>
<Relationship Id="rId3" Type="http://schemas.openxmlformats.org/officeDocument/2006/relationships/image" Target="../media/file39c075fc1759.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9c06d5369bb.png"/>
<Relationship Id="rId3" Type="http://schemas.openxmlformats.org/officeDocument/2006/relationships/image" Target="../media/file39c018f1136a.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9c04bd02558.png"/>
<Relationship Id="rId3" Type="http://schemas.openxmlformats.org/officeDocument/2006/relationships/image" Target="../media/file39c01d5b5f3f.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9c01bad1c12.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9c02fab12ef.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9c059eaaf.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9c0143b161c.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9c010641cdd.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9c01a634539.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9c029b37025.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29 April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340045"/>
            <a:ext cx="2743200" cy="365125"/>
          </a:xfrm>
        </p:spPr>
        <p:txBody>
          <a:bodyPr/>
          <a:lstStyle/>
          <a:p>
            <a:r>
              <a:rPr/>
              <a:t>Pack date: 29 April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29 April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11</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29 April</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West Sussex is in the 9th decile.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41,889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4,848.4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3,856,836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6,852.1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539,814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5,880.2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29 April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12</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29 April</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24 April</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149)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14.2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13,810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24.5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1,704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18.6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29 April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13</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29 April</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xmlns:a="http://schemas.openxmlformats.org/drawingml/2006/main" xmlns:r="http://schemas.openxmlformats.org/officeDocument/2006/relationships" xmlns:p="http://schemas.openxmlformats.org/presentationml/2006/main">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315)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2,899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4,508.5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263rd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8,269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5,143.8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225th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4,911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4,054.4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7,950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7,072.4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112th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5,698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3,962.7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6,834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4,525.2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260th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5,328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4,818.7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243rd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41,889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4,848.4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539,814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5,880.2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3,856,836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6,852.1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29 April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14</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29 April</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24 April</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315)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15.6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214th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238th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17.3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187th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243rd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16.0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209th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233rd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9.9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298th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14.2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13,810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24.5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1,704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18.6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29 April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29 April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29 April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29 April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29 April 2021</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29 April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29 April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29 April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29 April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29 April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29 April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29 April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29 April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29 April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29 April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29 April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2021-04-29T16:21:36Z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