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8450fb4e5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08411174e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084181145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08454e78a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084717f56a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08472ee479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847ae713bd.png"/>
<Relationship Id="rId3" Type="http://schemas.openxmlformats.org/officeDocument/2006/relationships/image" Target="../media/file30841d485b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845d176c57.png"/>
<Relationship Id="rId3" Type="http://schemas.openxmlformats.org/officeDocument/2006/relationships/image" Target="../media/file30843b758b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8443964835.png"/>
<Relationship Id="rId3" Type="http://schemas.openxmlformats.org/officeDocument/2006/relationships/image" Target="../media/file308465874f1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8444827bd3.png"/>
<Relationship Id="rId3" Type="http://schemas.openxmlformats.org/officeDocument/2006/relationships/image" Target="../media/file30848ce94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84597579e.png"/>
<Relationship Id="rId3" Type="http://schemas.openxmlformats.org/officeDocument/2006/relationships/image" Target="../media/file3084253c5dc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8478c04261.png"/>
<Relationship Id="rId3" Type="http://schemas.openxmlformats.org/officeDocument/2006/relationships/image" Target="../media/file30845b34404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8427202cdf.png"/>
<Relationship Id="rId3" Type="http://schemas.openxmlformats.org/officeDocument/2006/relationships/image" Target="../media/file308430ca2d8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844d12ade.png"/>
<Relationship Id="rId3" Type="http://schemas.openxmlformats.org/officeDocument/2006/relationships/image" Target="../media/file3084620c376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84604f190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8456767d4c.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847577659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8476c3303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84f66679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841068587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8469a2535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29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29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3,910,803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6,948.0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544,978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29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29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4,552.0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544,978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3,910,803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6,948.0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29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2021-05-29T19:08:45Z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