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8742da33092.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8742bbc835.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87473ff1089.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8744a9657af.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874c22731e.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874beb33b6.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8746f471650.png"/>
<Relationship Id="rId3" Type="http://schemas.openxmlformats.org/officeDocument/2006/relationships/image" Target="../media/file2874581c344e.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874f3874be.png"/>
<Relationship Id="rId3" Type="http://schemas.openxmlformats.org/officeDocument/2006/relationships/image" Target="../media/file2874230d5c04.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8744988519e.png"/>
<Relationship Id="rId3" Type="http://schemas.openxmlformats.org/officeDocument/2006/relationships/image" Target="../media/file287411d03565.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874f44fb1.png"/>
<Relationship Id="rId3" Type="http://schemas.openxmlformats.org/officeDocument/2006/relationships/image" Target="../media/file2874c5c1980.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87441f8a9.png"/>
<Relationship Id="rId3" Type="http://schemas.openxmlformats.org/officeDocument/2006/relationships/image" Target="../media/file28747f337dd0.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87412fd1d8e.png"/>
<Relationship Id="rId3" Type="http://schemas.openxmlformats.org/officeDocument/2006/relationships/image" Target="../media/file2874386b5eb9.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87448186eb5.png"/>
<Relationship Id="rId3" Type="http://schemas.openxmlformats.org/officeDocument/2006/relationships/image" Target="../media/file28746a7a2419.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8742b991689.png"/>
<Relationship Id="rId3" Type="http://schemas.openxmlformats.org/officeDocument/2006/relationships/image" Target="../media/file28745521a7c.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87472cd2211.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874236d74c.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8746d09618f.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8746dd66a63.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87442d84ae6.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8743c96e55.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8741cee5697.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03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03 August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03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57,652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6,672.8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5,173,082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9,190.6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699,588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7,620.7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03 August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03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29 July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164,567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22,089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03 August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03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4,221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6,564.4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11,349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7,059.7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7,068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5,835.1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10,269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9,135.4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7,873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5,475.3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9,747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6,454.0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7,125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6,443.9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57,652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6,672.8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699,588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7,620.7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5,173,082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9,190.6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03 August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03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29 July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164,567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22,089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03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03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03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03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August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03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03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03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03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2021-08-03T16:27:56Z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