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7efa6cc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170330c25a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7054c65b8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70483b4fa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704aa979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703e0744c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170227b3f7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7ed6820.png"/>
<Relationship Id="rId3" Type="http://schemas.openxmlformats.org/officeDocument/2006/relationships/image" Target="../media/file117045f12cc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428a7274.png"/>
<Relationship Id="rId3" Type="http://schemas.openxmlformats.org/officeDocument/2006/relationships/image" Target="../media/file1170110a1c8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4a1d43dd.png"/>
<Relationship Id="rId3" Type="http://schemas.openxmlformats.org/officeDocument/2006/relationships/image" Target="../media/file117049fe6b3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68ef6f3a.png"/>
<Relationship Id="rId3" Type="http://schemas.openxmlformats.org/officeDocument/2006/relationships/image" Target="../media/file117015e89e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60a03b55.png"/>
<Relationship Id="rId3" Type="http://schemas.openxmlformats.org/officeDocument/2006/relationships/image" Target="../media/file117031d233b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13105f65.png"/>
<Relationship Id="rId3" Type="http://schemas.openxmlformats.org/officeDocument/2006/relationships/image" Target="../media/file117028527c6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37b73221.png"/>
<Relationship Id="rId3" Type="http://schemas.openxmlformats.org/officeDocument/2006/relationships/image" Target="../media/file11701bd25a1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7038644cfc.png"/>
<Relationship Id="rId3" Type="http://schemas.openxmlformats.org/officeDocument/2006/relationships/image" Target="../media/file11706dd170d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3195a4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61c76f2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56fd23e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5250348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23847c8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6e10613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70431210e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1,367,546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1,367,546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60 triages made. This is an decrease of 14 triages compared to the previous day (74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26 November there were 540 triages to NHS Pathways for COVID-19, this is an average of 77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2020-11-27T23:22:24Z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