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302136103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23032c94ca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2306d0f6ce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2307282139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2306bc22a0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2306a70204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2305c5a7cd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3047545d68.png"/>
<Relationship Id="rId3" Type="http://schemas.openxmlformats.org/officeDocument/2006/relationships/image" Target="../media/file123011e859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3045ee21.png"/>
<Relationship Id="rId3" Type="http://schemas.openxmlformats.org/officeDocument/2006/relationships/image" Target="../media/file12304e2545b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304afd2aad.png"/>
<Relationship Id="rId3" Type="http://schemas.openxmlformats.org/officeDocument/2006/relationships/image" Target="../media/file1230207b4e2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304ae56bc5.png"/>
<Relationship Id="rId3" Type="http://schemas.openxmlformats.org/officeDocument/2006/relationships/image" Target="../media/file123074124bf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303b24cc7.png"/>
<Relationship Id="rId3" Type="http://schemas.openxmlformats.org/officeDocument/2006/relationships/image" Target="../media/file12304a2617a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302d4a57bb.png"/>
<Relationship Id="rId3" Type="http://schemas.openxmlformats.org/officeDocument/2006/relationships/image" Target="../media/file1230113442c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307b62456.png"/>
<Relationship Id="rId3" Type="http://schemas.openxmlformats.org/officeDocument/2006/relationships/image" Target="../media/file123052ef6f9c.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302b8bf74.png"/>
<Relationship Id="rId3" Type="http://schemas.openxmlformats.org/officeDocument/2006/relationships/image" Target="../media/file123074a7693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3037b4599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30786b97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307c523ab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3016961a6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30be9300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302cd648c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3079b4674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2,090,446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2,090,446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214 triages made. This is an increase of 17 triages compared to the previous day (197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29 December there were 1,069 triages to NHS Pathways for COVID-19, this is an average of 153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2020-12-30T19:09:45Z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