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05aac2f7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1062d373a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1034b033a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103d9b745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109c9533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10478f6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0528b4ebe.png"/>
<Relationship Id="rId3" Type="http://schemas.openxmlformats.org/officeDocument/2006/relationships/image" Target="../media/file91036ce1d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07b347cdc.png"/>
<Relationship Id="rId3" Type="http://schemas.openxmlformats.org/officeDocument/2006/relationships/image" Target="../media/file9107cae5e2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0561a6d8c.png"/>
<Relationship Id="rId3" Type="http://schemas.openxmlformats.org/officeDocument/2006/relationships/image" Target="../media/file910243447c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02f24066.png"/>
<Relationship Id="rId3" Type="http://schemas.openxmlformats.org/officeDocument/2006/relationships/image" Target="../media/file910aad6a5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049d91a7d.png"/>
<Relationship Id="rId3" Type="http://schemas.openxmlformats.org/officeDocument/2006/relationships/image" Target="../media/file910579c4e5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0618b4b1e.png"/>
<Relationship Id="rId3" Type="http://schemas.openxmlformats.org/officeDocument/2006/relationships/image" Target="../media/file9107f8e65d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0220b1318.png"/>
<Relationship Id="rId3" Type="http://schemas.openxmlformats.org/officeDocument/2006/relationships/image" Target="../media/file9106b7f8f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03ba06693.png"/>
<Relationship Id="rId3" Type="http://schemas.openxmlformats.org/officeDocument/2006/relationships/image" Target="../media/file9103d046f4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076dd39e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059e84c8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063826ba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0c2f39d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04f8634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06032790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027186ae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8,113,757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1,166,162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1,166,162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8,113,757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2021-11-15T07:54:28Z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