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ddf20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781b3e253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783543779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785fd12b1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785efb3a1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78547b4c6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5ea02317.png"/>
<Relationship Id="rId3" Type="http://schemas.openxmlformats.org/officeDocument/2006/relationships/image" Target="../media/file307866251e6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40d73282.png"/>
<Relationship Id="rId3" Type="http://schemas.openxmlformats.org/officeDocument/2006/relationships/image" Target="../media/file30785729a4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73d8e5.png"/>
<Relationship Id="rId3" Type="http://schemas.openxmlformats.org/officeDocument/2006/relationships/image" Target="../media/file3078e031b9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2897dd3.png"/>
<Relationship Id="rId3" Type="http://schemas.openxmlformats.org/officeDocument/2006/relationships/image" Target="../media/file30785507c7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43b1791a.png"/>
<Relationship Id="rId3" Type="http://schemas.openxmlformats.org/officeDocument/2006/relationships/image" Target="../media/file30785b80d7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564a7a9d.png"/>
<Relationship Id="rId3" Type="http://schemas.openxmlformats.org/officeDocument/2006/relationships/image" Target="../media/file30786010496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50832db2.png"/>
<Relationship Id="rId3" Type="http://schemas.openxmlformats.org/officeDocument/2006/relationships/image" Target="../media/file307834703bb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7847141cc3.png"/>
<Relationship Id="rId3" Type="http://schemas.openxmlformats.org/officeDocument/2006/relationships/image" Target="../media/file30787a971b6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73f57d1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135628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1436227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8c27a5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3db2444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1cae7f7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7814fc778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3,684,724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3,684,724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2021-03-05T20:35:22Z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