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c70c073a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58c37cb6b4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8c52293e9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8c4ec837e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8c5824480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8c96e5ec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c24e02345.png"/>
<Relationship Id="rId3" Type="http://schemas.openxmlformats.org/officeDocument/2006/relationships/image" Target="../media/file258c35a589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c1de2d57.png"/>
<Relationship Id="rId3" Type="http://schemas.openxmlformats.org/officeDocument/2006/relationships/image" Target="../media/file258c63435ec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c517f2b88.png"/>
<Relationship Id="rId3" Type="http://schemas.openxmlformats.org/officeDocument/2006/relationships/image" Target="../media/file258cfa01d5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c15223128.png"/>
<Relationship Id="rId3" Type="http://schemas.openxmlformats.org/officeDocument/2006/relationships/image" Target="../media/file258c285d190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c5ecf1c2d.png"/>
<Relationship Id="rId3" Type="http://schemas.openxmlformats.org/officeDocument/2006/relationships/image" Target="../media/file258c180952c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c4e0a506b.png"/>
<Relationship Id="rId3" Type="http://schemas.openxmlformats.org/officeDocument/2006/relationships/image" Target="../media/file258cadca5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c19d15265.png"/>
<Relationship Id="rId3" Type="http://schemas.openxmlformats.org/officeDocument/2006/relationships/image" Target="../media/file258c1be5f9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c3984652e.png"/>
<Relationship Id="rId3" Type="http://schemas.openxmlformats.org/officeDocument/2006/relationships/image" Target="../media/file258c495f53b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ce5942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c5f7e2b1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c3553397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c31bf347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ca987db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c5ee067c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c4c5e307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21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21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8,469.2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6,398,633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11,315.0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879,183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21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21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7,792.1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11,255.0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8,226.5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8,469.2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879,183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6,398,633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11,315.0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21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2021-09-21T21:58:14Z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