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44f2a7ee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44552a1de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4421776b1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447e9b3f4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44684676d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4477d45cc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4452b2290a.png"/>
<Relationship Id="rId3" Type="http://schemas.openxmlformats.org/officeDocument/2006/relationships/image" Target="../media/file25444b64d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4462c228e.png"/>
<Relationship Id="rId3" Type="http://schemas.openxmlformats.org/officeDocument/2006/relationships/image" Target="../media/file2544eb174b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443e243d7e.png"/>
<Relationship Id="rId3" Type="http://schemas.openxmlformats.org/officeDocument/2006/relationships/image" Target="../media/file25446f646f5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4437ee4e47.png"/>
<Relationship Id="rId3" Type="http://schemas.openxmlformats.org/officeDocument/2006/relationships/image" Target="../media/file2544324978b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4449e269f6.png"/>
<Relationship Id="rId3" Type="http://schemas.openxmlformats.org/officeDocument/2006/relationships/image" Target="../media/file25446b5e5f0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448a212ff.png"/>
<Relationship Id="rId3" Type="http://schemas.openxmlformats.org/officeDocument/2006/relationships/image" Target="../media/file254465fc551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44357f81d.png"/>
<Relationship Id="rId3" Type="http://schemas.openxmlformats.org/officeDocument/2006/relationships/image" Target="../media/file254456552f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4437ab5cca.png"/>
<Relationship Id="rId3" Type="http://schemas.openxmlformats.org/officeDocument/2006/relationships/image" Target="../media/file2544329a5f6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441b383d2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447cd700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4428eb29c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4452e1791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447129756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44dd22d4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4427c84b0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5,302,555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717,629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7,785.7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9,391.5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6,668.7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717,629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7,785.7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5,302,555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2021-08-08T19:30:16Z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