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6c1fa065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f6c2607287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6c4df5287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6c362f3c6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6c4a48754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6c4493230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6c6934db8.png"/>
<Relationship Id="rId3" Type="http://schemas.openxmlformats.org/officeDocument/2006/relationships/image" Target="../media/file1f6c6e5d209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6c226031c4.png"/>
<Relationship Id="rId3" Type="http://schemas.openxmlformats.org/officeDocument/2006/relationships/image" Target="../media/file1f6c26c331d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6c5be12424.png"/>
<Relationship Id="rId3" Type="http://schemas.openxmlformats.org/officeDocument/2006/relationships/image" Target="../media/file1f6c4c034f1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6c36d72c71.png"/>
<Relationship Id="rId3" Type="http://schemas.openxmlformats.org/officeDocument/2006/relationships/image" Target="../media/file1f6c68d6313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6c446e75f0.png"/>
<Relationship Id="rId3" Type="http://schemas.openxmlformats.org/officeDocument/2006/relationships/image" Target="../media/file1f6c3eae3e1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6c3e606e6.png"/>
<Relationship Id="rId3" Type="http://schemas.openxmlformats.org/officeDocument/2006/relationships/image" Target="../media/file1f6c21644ac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6c3e572ef9.png"/>
<Relationship Id="rId3" Type="http://schemas.openxmlformats.org/officeDocument/2006/relationships/image" Target="../media/file1f6c7e0e50e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6c133e423d.png"/>
<Relationship Id="rId3" Type="http://schemas.openxmlformats.org/officeDocument/2006/relationships/image" Target="../media/file1f6c7951526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6c27321b2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6c6c2452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6c65ed3ab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6c579c8a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6c45a6284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6c5a1e576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6c3b74270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3,694,339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522,850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522,850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3,694,339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2021-03-07T22:42:54Z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