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f860c6668c.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file3f86b33cbf.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3f83dd15617.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3f82d9274c3.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3f849747843.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3f86a776f.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f8204a74e5.png"/>
<Relationship Id="rId3" Type="http://schemas.openxmlformats.org/officeDocument/2006/relationships/image" Target="../media/file3f88815e33.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f845d43aa2.png"/>
<Relationship Id="rId3" Type="http://schemas.openxmlformats.org/officeDocument/2006/relationships/image" Target="../media/file3f83e0c3925.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f844734be.png"/>
<Relationship Id="rId3" Type="http://schemas.openxmlformats.org/officeDocument/2006/relationships/image" Target="../media/file3f82562415e.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f8298f1198.png"/>
<Relationship Id="rId3" Type="http://schemas.openxmlformats.org/officeDocument/2006/relationships/image" Target="../media/file3f835d74a.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f82b2e6263.png"/>
<Relationship Id="rId3" Type="http://schemas.openxmlformats.org/officeDocument/2006/relationships/image" Target="../media/file3f877493804.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f87eec5fc0.png"/>
<Relationship Id="rId3" Type="http://schemas.openxmlformats.org/officeDocument/2006/relationships/image" Target="../media/file3f8101422a.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f8e0d5c2b.png"/>
<Relationship Id="rId3" Type="http://schemas.openxmlformats.org/officeDocument/2006/relationships/image" Target="../media/file3f8104470fc.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f8347a1e70.png"/>
<Relationship Id="rId3" Type="http://schemas.openxmlformats.org/officeDocument/2006/relationships/image" Target="../media/file3f85cce471b.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f8501f442a.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f8a6c7ea5.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f876e84bda.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f819c6433f.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f864b51792.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f8700b7af3.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f852c33f65.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04 May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340045"/>
            <a:ext cx="2743200" cy="365125"/>
          </a:xfrm>
        </p:spPr>
        <p:txBody>
          <a:bodyPr/>
          <a:lstStyle/>
          <a:p>
            <a:r>
              <a:rPr/>
              <a:t>Pack date: 04 May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04 May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11</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03 May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West Sussex is in the 9th decile.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41,946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4,855.0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3,863,354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6,863.7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540,556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5,888.3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04 May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12</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03 May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28 April</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149)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142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16.4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13,078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23.2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1,623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17.7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04 May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13</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03 May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xmlns:a="http://schemas.openxmlformats.org/drawingml/2006/main" xmlns:r="http://schemas.openxmlformats.org/officeDocument/2006/relationships" xmlns:p="http://schemas.openxmlformats.org/presentationml/2006/main">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315)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2,906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4,519.4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263rd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8,282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5,151.8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225th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4,919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4,061.0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7,960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7,081.3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113th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5,704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3,966.9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6,842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4,530.5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261st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5,333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4,823.2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244th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41,946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4,855.0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540,556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5,888.3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3,863,354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6,863.7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04 May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14</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03 May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28 April</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315)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14.0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219th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21.1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25.6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15.1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203rd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236th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14.5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211th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142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16.4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13,078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23.2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1,623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17.7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04 May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04 May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04 May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04 May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04 May 2021</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04 May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04 May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04 May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04 May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04 May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04 May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04 May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04 May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04 May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04 May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04 May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2021-05-04T07:59:57Z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