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6c6b0d32e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e6c3ef77de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e6c5648530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e6c5d9555a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e6c505b2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e6c145a1aa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6c560d7649.png"/>
<Relationship Id="rId3" Type="http://schemas.openxmlformats.org/officeDocument/2006/relationships/image" Target="../media/filee6c2997346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6c417c1154.png"/>
<Relationship Id="rId3" Type="http://schemas.openxmlformats.org/officeDocument/2006/relationships/image" Target="../media/filee6cdc1321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6c2a1d5e4f.png"/>
<Relationship Id="rId3" Type="http://schemas.openxmlformats.org/officeDocument/2006/relationships/image" Target="../media/filee6c711820f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6c70c272e4.png"/>
<Relationship Id="rId3" Type="http://schemas.openxmlformats.org/officeDocument/2006/relationships/image" Target="../media/filee6c7d1c22f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6c1c473b.png"/>
<Relationship Id="rId3" Type="http://schemas.openxmlformats.org/officeDocument/2006/relationships/image" Target="../media/filee6c599954c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6c12241a5.png"/>
<Relationship Id="rId3" Type="http://schemas.openxmlformats.org/officeDocument/2006/relationships/image" Target="../media/filee6c2a18625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6c6b29171f.png"/>
<Relationship Id="rId3" Type="http://schemas.openxmlformats.org/officeDocument/2006/relationships/image" Target="../media/filee6c6b512dc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6c6a9655e0.png"/>
<Relationship Id="rId3" Type="http://schemas.openxmlformats.org/officeDocument/2006/relationships/image" Target="../media/filee6c5b032f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6c4f73401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6c29a4d7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6c4d8750f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6c4fb573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6c7fc0344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6c8b674c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6c1acf2d2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07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208,944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15,331,148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2,358,237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530,802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22,816.1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38,577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25,355.9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208,944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2,358,237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15,331,148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530,802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2022-02-07T20:03:58Z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