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722a25c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a81ec0549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a8751b192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a81347434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a869585fb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a875c55cc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2f7b17b9.png"/>
<Relationship Id="rId3" Type="http://schemas.openxmlformats.org/officeDocument/2006/relationships/image" Target="../media/file27a8370b22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2eb13a59.png"/>
<Relationship Id="rId3" Type="http://schemas.openxmlformats.org/officeDocument/2006/relationships/image" Target="../media/file27a81791bb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1a63a98.png"/>
<Relationship Id="rId3" Type="http://schemas.openxmlformats.org/officeDocument/2006/relationships/image" Target="../media/file27a81e973dc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67732a8e.png"/>
<Relationship Id="rId3" Type="http://schemas.openxmlformats.org/officeDocument/2006/relationships/image" Target="../media/file27a856d6530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30a6540d.png"/>
<Relationship Id="rId3" Type="http://schemas.openxmlformats.org/officeDocument/2006/relationships/image" Target="../media/file27a831fe2e6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68f14208.png"/>
<Relationship Id="rId3" Type="http://schemas.openxmlformats.org/officeDocument/2006/relationships/image" Target="../media/file27a87ec745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2c393123.png"/>
<Relationship Id="rId3" Type="http://schemas.openxmlformats.org/officeDocument/2006/relationships/image" Target="../media/file27a82acd6c9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a866ac1a20.png"/>
<Relationship Id="rId3" Type="http://schemas.openxmlformats.org/officeDocument/2006/relationships/image" Target="../media/file27a83d866cc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1ee6487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7bacf9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4e2d6ca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3d3770c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41d268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750854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a844f128c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2021-03-01T19:47:41Z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