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646f4ca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b5c62023ec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5c3d5304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5c66982af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5c232c26a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5c1f426f9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4f5b2d70.png"/>
<Relationship Id="rId3" Type="http://schemas.openxmlformats.org/officeDocument/2006/relationships/image" Target="../media/file1b5c2b7049c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373021d8.png"/>
<Relationship Id="rId3" Type="http://schemas.openxmlformats.org/officeDocument/2006/relationships/image" Target="../media/file1b5cd96768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1bf17d16.png"/>
<Relationship Id="rId3" Type="http://schemas.openxmlformats.org/officeDocument/2006/relationships/image" Target="../media/file1b5c5ad06a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1326ca8.png"/>
<Relationship Id="rId3" Type="http://schemas.openxmlformats.org/officeDocument/2006/relationships/image" Target="../media/file1b5c794a141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2d3850ee.png"/>
<Relationship Id="rId3" Type="http://schemas.openxmlformats.org/officeDocument/2006/relationships/image" Target="../media/file1b5c1b67575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4b6319d7.png"/>
<Relationship Id="rId3" Type="http://schemas.openxmlformats.org/officeDocument/2006/relationships/image" Target="../media/file1b5c72492fe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4f45a0b.png"/>
<Relationship Id="rId3" Type="http://schemas.openxmlformats.org/officeDocument/2006/relationships/image" Target="../media/file1b5c1875214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5c3da45eb6.png"/>
<Relationship Id="rId3" Type="http://schemas.openxmlformats.org/officeDocument/2006/relationships/image" Target="../media/file1b5c6c0210d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4ba9ce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6f1577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5bd0669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18bf95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3f45d8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5c9e1d9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5c32bce1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2,885,082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2,885,082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2021-01-15T19:49:21Z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