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33e148a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90c7065459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90cc404c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90c3f6c377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90c81f3ff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90cab239c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77dc1917.png"/>
<Relationship Id="rId3" Type="http://schemas.openxmlformats.org/officeDocument/2006/relationships/image" Target="../media/file490c317469c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4afa222a.png"/>
<Relationship Id="rId3" Type="http://schemas.openxmlformats.org/officeDocument/2006/relationships/image" Target="../media/file490c75da27e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aea73ba.png"/>
<Relationship Id="rId3" Type="http://schemas.openxmlformats.org/officeDocument/2006/relationships/image" Target="../media/file490c36405d9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208049fb.png"/>
<Relationship Id="rId3" Type="http://schemas.openxmlformats.org/officeDocument/2006/relationships/image" Target="../media/file490c369c42e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2b8d5ce8.png"/>
<Relationship Id="rId3" Type="http://schemas.openxmlformats.org/officeDocument/2006/relationships/image" Target="../media/file490c2da13e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72519d.png"/>
<Relationship Id="rId3" Type="http://schemas.openxmlformats.org/officeDocument/2006/relationships/image" Target="../media/file490c5982460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2b53638c.png"/>
<Relationship Id="rId3" Type="http://schemas.openxmlformats.org/officeDocument/2006/relationships/image" Target="../media/file490c620d5a2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90c16524e5d.png"/>
<Relationship Id="rId3" Type="http://schemas.openxmlformats.org/officeDocument/2006/relationships/image" Target="../media/file490c3aef6a6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362011d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74224ce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7a10507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3009776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16791e8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f8a5b0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90c4e4a5a1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10,011,650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10,011,650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2021-12-23T18:54:31Z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