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ac7f313c94.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fac538b9b5.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fac122f1b32.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fac37507a13.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fac3d807f7d.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fac22895da5.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ac5a092084.png"/>
<Relationship Id="rId3" Type="http://schemas.openxmlformats.org/officeDocument/2006/relationships/image" Target="../media/file1fac6a2d389d.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ac4e5b6787.png"/>
<Relationship Id="rId3" Type="http://schemas.openxmlformats.org/officeDocument/2006/relationships/image" Target="../media/file1fac77567920.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ac487f3d78.png"/>
<Relationship Id="rId3" Type="http://schemas.openxmlformats.org/officeDocument/2006/relationships/image" Target="../media/file1fac29085d3b.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ac54835d60.png"/>
<Relationship Id="rId3" Type="http://schemas.openxmlformats.org/officeDocument/2006/relationships/image" Target="../media/file1fac12ad2d60.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ac704170b3.png"/>
<Relationship Id="rId3" Type="http://schemas.openxmlformats.org/officeDocument/2006/relationships/image" Target="../media/file1fac402a6f05.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ac7a4339de.png"/>
<Relationship Id="rId3" Type="http://schemas.openxmlformats.org/officeDocument/2006/relationships/image" Target="../media/file1fac71944c41.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ac202aaf2.png"/>
<Relationship Id="rId3" Type="http://schemas.openxmlformats.org/officeDocument/2006/relationships/image" Target="../media/file1fac2ba46079.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ac6ca13330.png"/>
<Relationship Id="rId3" Type="http://schemas.openxmlformats.org/officeDocument/2006/relationships/image" Target="../media/file1fac32544304.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ac56076d36.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ac70b4460e.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ac47591aca.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ac3b3d2878.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ac4b6127b0.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ac652f262a.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ac4bd634d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17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17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171,489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19,765.1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12,979,908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22,952.9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1,954,335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21,203.0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17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12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638,372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87,784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17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18,573.9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30,594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18,988.0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21,611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17,785.7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27,598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24,537.2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26,507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18,221.1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32,215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21,174.3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19,003.5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171,489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19,765.1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1,954,335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21,203.0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12,979,908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22,952.9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17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12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638,372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87,784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January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2022-01-17T19:36:42Z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