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68cd6c4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038547c1dc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386de362a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38116022d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0381f4f24f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03895a8f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38c812c7.png"/>
<Relationship Id="rId3" Type="http://schemas.openxmlformats.org/officeDocument/2006/relationships/image" Target="../media/file4038516c4f1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11a82454.png"/>
<Relationship Id="rId3" Type="http://schemas.openxmlformats.org/officeDocument/2006/relationships/image" Target="../media/file40384d5949a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3bc24f38.png"/>
<Relationship Id="rId3" Type="http://schemas.openxmlformats.org/officeDocument/2006/relationships/image" Target="../media/file403856d2228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20a17b6a.png"/>
<Relationship Id="rId3" Type="http://schemas.openxmlformats.org/officeDocument/2006/relationships/image" Target="../media/file4038435f70b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5e0751d1.png"/>
<Relationship Id="rId3" Type="http://schemas.openxmlformats.org/officeDocument/2006/relationships/image" Target="../media/file403819a3e4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3de53e75.png"/>
<Relationship Id="rId3" Type="http://schemas.openxmlformats.org/officeDocument/2006/relationships/image" Target="../media/file4038634252d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25fb4174.png"/>
<Relationship Id="rId3" Type="http://schemas.openxmlformats.org/officeDocument/2006/relationships/image" Target="../media/file403860b12f5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0382c1aa6d.png"/>
<Relationship Id="rId3" Type="http://schemas.openxmlformats.org/officeDocument/2006/relationships/image" Target="../media/file4038493f7bf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6a9d69c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4062cc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64bd176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3c10306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5748758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50e576c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038463439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3,871,255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3,871,255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6,877.7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2021-05-07T20:06:27Z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