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5eb26b9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a4498761f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47aa556a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451c4a1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a4ea53dd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a44ffc18c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53073b8.png"/>
<Relationship Id="rId3" Type="http://schemas.openxmlformats.org/officeDocument/2006/relationships/image" Target="../media/file25a4557e469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5393736.png"/>
<Relationship Id="rId3" Type="http://schemas.openxmlformats.org/officeDocument/2006/relationships/image" Target="../media/file25a4b2843c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57087326.png"/>
<Relationship Id="rId3" Type="http://schemas.openxmlformats.org/officeDocument/2006/relationships/image" Target="../media/file25a45d852c2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4f686934.png"/>
<Relationship Id="rId3" Type="http://schemas.openxmlformats.org/officeDocument/2006/relationships/image" Target="../media/file25a4754c22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30874890.png"/>
<Relationship Id="rId3" Type="http://schemas.openxmlformats.org/officeDocument/2006/relationships/image" Target="../media/file25a41c2d5b7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495579bf.png"/>
<Relationship Id="rId3" Type="http://schemas.openxmlformats.org/officeDocument/2006/relationships/image" Target="../media/file25a436d9182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46cf17c4.png"/>
<Relationship Id="rId3" Type="http://schemas.openxmlformats.org/officeDocument/2006/relationships/image" Target="../media/file25a459df5c3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a426a0401b.png"/>
<Relationship Id="rId3" Type="http://schemas.openxmlformats.org/officeDocument/2006/relationships/image" Target="../media/file25a4788122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645b739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6b5c25d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9e60e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78072a1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252e38b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749b28e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a415294fa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4,079,362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4,079,362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2021-06-24T19:19:53Z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