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5c66e52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35c1c4667b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5c5670150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5c78b0114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5c5af571b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5c7829779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5c57a25058.png"/>
<Relationship Id="rId3" Type="http://schemas.openxmlformats.org/officeDocument/2006/relationships/image" Target="../media/file235c1ff99a.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5c2ce96d9b.png"/>
<Relationship Id="rId3" Type="http://schemas.openxmlformats.org/officeDocument/2006/relationships/image" Target="../media/file235c3e61514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5c296d4e42.png"/>
<Relationship Id="rId3" Type="http://schemas.openxmlformats.org/officeDocument/2006/relationships/image" Target="../media/file235c16ae5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5c213f5a4e.png"/>
<Relationship Id="rId3" Type="http://schemas.openxmlformats.org/officeDocument/2006/relationships/image" Target="../media/file235c3389465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5c5f28709e.png"/>
<Relationship Id="rId3" Type="http://schemas.openxmlformats.org/officeDocument/2006/relationships/image" Target="../media/file235c3fd85e2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5c670463a2.png"/>
<Relationship Id="rId3" Type="http://schemas.openxmlformats.org/officeDocument/2006/relationships/image" Target="../media/file235c593c2de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5c78e85c7f.png"/>
<Relationship Id="rId3" Type="http://schemas.openxmlformats.org/officeDocument/2006/relationships/image" Target="../media/file235c1abb638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5c7a1922e4.png"/>
<Relationship Id="rId3" Type="http://schemas.openxmlformats.org/officeDocument/2006/relationships/image" Target="../media/file235c16e952d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5c453db5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5c6b8777a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5c4830ed1.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5c599d5d6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5c396012b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5c6281ec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5c33744f8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2,384.5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2,339,983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314,987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3,176.8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2,160.8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2,384.5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314,987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2,339,983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2021-01-04T22:53:21Z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