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79341e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d405e22727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2aeba0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36e55b69.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d406565c1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d401fc352d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3c385a66.png"/>
<Relationship Id="rId3" Type="http://schemas.openxmlformats.org/officeDocument/2006/relationships/image" Target="../media/file2d4068956ab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7d384309.png"/>
<Relationship Id="rId3" Type="http://schemas.openxmlformats.org/officeDocument/2006/relationships/image" Target="../media/file2d4024505f0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4425d6d.png"/>
<Relationship Id="rId3" Type="http://schemas.openxmlformats.org/officeDocument/2006/relationships/image" Target="../media/file2d4034d146f4.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b4874b5.png"/>
<Relationship Id="rId3" Type="http://schemas.openxmlformats.org/officeDocument/2006/relationships/image" Target="../media/file2d4076341ffd.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68477c54.png"/>
<Relationship Id="rId3" Type="http://schemas.openxmlformats.org/officeDocument/2006/relationships/image" Target="../media/file2d40320a260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57ca21af.png"/>
<Relationship Id="rId3" Type="http://schemas.openxmlformats.org/officeDocument/2006/relationships/image" Target="../media/file2d406a6f76a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60ac5731.png"/>
<Relationship Id="rId3" Type="http://schemas.openxmlformats.org/officeDocument/2006/relationships/image" Target="../media/file2d404c8f6d8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d40185925b3.png"/>
<Relationship Id="rId3" Type="http://schemas.openxmlformats.org/officeDocument/2006/relationships/image" Target="../media/file2d405a8c6ae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70db8d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f7b1f8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8374b0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739842a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57cc296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32474e6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d402db4a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6,303,792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8,160.5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8,129.9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8,348.2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9,396.6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6,303,792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11,147.3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17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17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12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21,965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17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2021-09-17T16:18:11Z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