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01e5b70e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d04824d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d05d0b330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d01313c4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d06628d8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d064c778d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036195c08.png"/>
<Relationship Id="rId3" Type="http://schemas.openxmlformats.org/officeDocument/2006/relationships/image" Target="../media/file25d0523367d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052e534b5.png"/>
<Relationship Id="rId3" Type="http://schemas.openxmlformats.org/officeDocument/2006/relationships/image" Target="../media/file25d02851156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0617e6d63.png"/>
<Relationship Id="rId3" Type="http://schemas.openxmlformats.org/officeDocument/2006/relationships/image" Target="../media/file25d076d4137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030da2ddc.png"/>
<Relationship Id="rId3" Type="http://schemas.openxmlformats.org/officeDocument/2006/relationships/image" Target="../media/file25d02cd64a6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0761d284b.png"/>
<Relationship Id="rId3" Type="http://schemas.openxmlformats.org/officeDocument/2006/relationships/image" Target="../media/file25d07739593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05cec2bf4.png"/>
<Relationship Id="rId3" Type="http://schemas.openxmlformats.org/officeDocument/2006/relationships/image" Target="../media/file25d0613b7ef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0ba437f8.png"/>
<Relationship Id="rId3" Type="http://schemas.openxmlformats.org/officeDocument/2006/relationships/image" Target="../media/file25d02d53226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045883572.png"/>
<Relationship Id="rId3" Type="http://schemas.openxmlformats.org/officeDocument/2006/relationships/image" Target="../media/file25d06aaf576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01660652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0534f7fc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07c144a6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0980414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032e087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0485d96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017bd592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3,546,803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3,546,803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2021-02-15T20:02:03Z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