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3453219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4343cb535e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341bdc6cf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34259d12a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3419279d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347a64461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4343c6f6d8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3416d844a0.png"/>
<Relationship Id="rId3" Type="http://schemas.openxmlformats.org/officeDocument/2006/relationships/image" Target="../media/file43432ad619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3470fd285d.png"/>
<Relationship Id="rId3" Type="http://schemas.openxmlformats.org/officeDocument/2006/relationships/image" Target="../media/file434786d1a0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344b53440a.png"/>
<Relationship Id="rId3" Type="http://schemas.openxmlformats.org/officeDocument/2006/relationships/image" Target="../media/file4344e35c1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346f84d4c.png"/>
<Relationship Id="rId3" Type="http://schemas.openxmlformats.org/officeDocument/2006/relationships/image" Target="../media/file434f2a2eb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345cdd436c.png"/>
<Relationship Id="rId3" Type="http://schemas.openxmlformats.org/officeDocument/2006/relationships/image" Target="../media/file4343fec287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3456784e21.png"/>
<Relationship Id="rId3" Type="http://schemas.openxmlformats.org/officeDocument/2006/relationships/image" Target="../media/file4345a4e672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3422207814.png"/>
<Relationship Id="rId3" Type="http://schemas.openxmlformats.org/officeDocument/2006/relationships/image" Target="../media/file43447a5711.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3446b3759a.png"/>
<Relationship Id="rId3" Type="http://schemas.openxmlformats.org/officeDocument/2006/relationships/image" Target="../media/file43477eb7fe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342d5e45b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342657262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3424f9233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3437d254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34459a7f4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34383f6bd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3469624ef.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1,452,137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143,051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878.3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143,051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1,452,137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73 triages made. This is an increase of 14 triages compared to the previous day (59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03 December there were 484 triages to NHS Pathways for COVID-19, this is an average of 69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2020-12-04T20:02:45Z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